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7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0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7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0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6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0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3BA59-3E2A-46F7-834B-B3DB5C8DDC57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FE46-77F5-489C-AC70-13FC19D78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0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39000" y="609599"/>
            <a:ext cx="1733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Drawing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Syntax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74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239000" y="609599"/>
            <a:ext cx="17333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Drawing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Syntax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14400" y="152400"/>
            <a:ext cx="616927" cy="468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07073" y="621323"/>
            <a:ext cx="616927" cy="13657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07072" y="1987062"/>
            <a:ext cx="616927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0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14400" y="609599"/>
            <a:ext cx="616927" cy="4689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3200" y="597761"/>
            <a:ext cx="747346" cy="299054"/>
          </a:xfrm>
          <a:custGeom>
            <a:avLst/>
            <a:gdLst>
              <a:gd name="connsiteX0" fmla="*/ 0 w 747346"/>
              <a:gd name="connsiteY0" fmla="*/ 237508 h 299054"/>
              <a:gd name="connsiteX1" fmla="*/ 369277 w 747346"/>
              <a:gd name="connsiteY1" fmla="*/ 116 h 299054"/>
              <a:gd name="connsiteX2" fmla="*/ 738554 w 747346"/>
              <a:gd name="connsiteY2" fmla="*/ 263885 h 299054"/>
              <a:gd name="connsiteX3" fmla="*/ 738554 w 747346"/>
              <a:gd name="connsiteY3" fmla="*/ 263885 h 299054"/>
              <a:gd name="connsiteX4" fmla="*/ 747346 w 747346"/>
              <a:gd name="connsiteY4" fmla="*/ 299054 h 29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346" h="299054">
                <a:moveTo>
                  <a:pt x="0" y="237508"/>
                </a:moveTo>
                <a:cubicBezTo>
                  <a:pt x="123092" y="116614"/>
                  <a:pt x="246185" y="-4280"/>
                  <a:pt x="369277" y="116"/>
                </a:cubicBezTo>
                <a:cubicBezTo>
                  <a:pt x="492369" y="4512"/>
                  <a:pt x="738554" y="263885"/>
                  <a:pt x="738554" y="263885"/>
                </a:cubicBezTo>
                <a:lnTo>
                  <a:pt x="738554" y="263885"/>
                </a:lnTo>
                <a:lnTo>
                  <a:pt x="747346" y="29905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2180" y="993531"/>
            <a:ext cx="1349482" cy="806079"/>
          </a:xfrm>
          <a:custGeom>
            <a:avLst/>
            <a:gdLst>
              <a:gd name="connsiteX0" fmla="*/ 364743 w 1349482"/>
              <a:gd name="connsiteY0" fmla="*/ 0 h 806079"/>
              <a:gd name="connsiteX1" fmla="*/ 83389 w 1349482"/>
              <a:gd name="connsiteY1" fmla="*/ 386861 h 806079"/>
              <a:gd name="connsiteX2" fmla="*/ 48220 w 1349482"/>
              <a:gd name="connsiteY2" fmla="*/ 800100 h 806079"/>
              <a:gd name="connsiteX3" fmla="*/ 698851 w 1349482"/>
              <a:gd name="connsiteY3" fmla="*/ 641838 h 806079"/>
              <a:gd name="connsiteX4" fmla="*/ 971412 w 1349482"/>
              <a:gd name="connsiteY4" fmla="*/ 782515 h 806079"/>
              <a:gd name="connsiteX5" fmla="*/ 1349482 w 1349482"/>
              <a:gd name="connsiteY5" fmla="*/ 703384 h 80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482" h="806079">
                <a:moveTo>
                  <a:pt x="364743" y="0"/>
                </a:moveTo>
                <a:cubicBezTo>
                  <a:pt x="250443" y="126755"/>
                  <a:pt x="136143" y="253511"/>
                  <a:pt x="83389" y="386861"/>
                </a:cubicBezTo>
                <a:cubicBezTo>
                  <a:pt x="30635" y="520211"/>
                  <a:pt x="-54357" y="757604"/>
                  <a:pt x="48220" y="800100"/>
                </a:cubicBezTo>
                <a:cubicBezTo>
                  <a:pt x="150797" y="842596"/>
                  <a:pt x="544986" y="644769"/>
                  <a:pt x="698851" y="641838"/>
                </a:cubicBezTo>
                <a:cubicBezTo>
                  <a:pt x="852716" y="638907"/>
                  <a:pt x="862974" y="772257"/>
                  <a:pt x="971412" y="782515"/>
                </a:cubicBezTo>
                <a:cubicBezTo>
                  <a:pt x="1079850" y="792773"/>
                  <a:pt x="1214666" y="748078"/>
                  <a:pt x="1349482" y="703384"/>
                </a:cubicBez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541814" y="533400"/>
            <a:ext cx="381000" cy="533400"/>
            <a:chOff x="1371600" y="1828800"/>
            <a:chExt cx="1600200" cy="1752600"/>
          </a:xfrm>
        </p:grpSpPr>
        <p:sp>
          <p:nvSpPr>
            <p:cNvPr id="26" name="Rounded Rectangle 25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cxnSp>
        <p:nvCxnSpPr>
          <p:cNvPr id="37" name="Straight Connector 36"/>
          <p:cNvCxnSpPr>
            <a:endCxn id="13" idx="2"/>
          </p:cNvCxnSpPr>
          <p:nvPr/>
        </p:nvCxnSpPr>
        <p:spPr>
          <a:xfrm flipH="1">
            <a:off x="3200400" y="993531"/>
            <a:ext cx="315686" cy="800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570514" y="993531"/>
            <a:ext cx="0" cy="7590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3" idx="3"/>
          </p:cNvCxnSpPr>
          <p:nvPr/>
        </p:nvCxnSpPr>
        <p:spPr>
          <a:xfrm>
            <a:off x="3624942" y="993531"/>
            <a:ext cx="226089" cy="641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3" idx="4"/>
          </p:cNvCxnSpPr>
          <p:nvPr/>
        </p:nvCxnSpPr>
        <p:spPr>
          <a:xfrm>
            <a:off x="3624942" y="914400"/>
            <a:ext cx="498650" cy="8616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624942" y="896815"/>
            <a:ext cx="876720" cy="738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3352800" y="583223"/>
            <a:ext cx="381000" cy="533400"/>
            <a:chOff x="1371600" y="1828800"/>
            <a:chExt cx="1600200" cy="1752600"/>
          </a:xfrm>
        </p:grpSpPr>
        <p:sp>
          <p:nvSpPr>
            <p:cNvPr id="30" name="Rounded Rectangle 29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1333500"/>
            <a:ext cx="381000" cy="533400"/>
            <a:chOff x="1371600" y="1828800"/>
            <a:chExt cx="1600200" cy="1752600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2969236" y="487882"/>
            <a:ext cx="2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73760" y="1591380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6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24658" y="1060938"/>
            <a:ext cx="616927" cy="4689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3200" y="597761"/>
            <a:ext cx="747346" cy="299054"/>
          </a:xfrm>
          <a:custGeom>
            <a:avLst/>
            <a:gdLst>
              <a:gd name="connsiteX0" fmla="*/ 0 w 747346"/>
              <a:gd name="connsiteY0" fmla="*/ 237508 h 299054"/>
              <a:gd name="connsiteX1" fmla="*/ 369277 w 747346"/>
              <a:gd name="connsiteY1" fmla="*/ 116 h 299054"/>
              <a:gd name="connsiteX2" fmla="*/ 738554 w 747346"/>
              <a:gd name="connsiteY2" fmla="*/ 263885 h 299054"/>
              <a:gd name="connsiteX3" fmla="*/ 738554 w 747346"/>
              <a:gd name="connsiteY3" fmla="*/ 263885 h 299054"/>
              <a:gd name="connsiteX4" fmla="*/ 747346 w 747346"/>
              <a:gd name="connsiteY4" fmla="*/ 299054 h 29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346" h="299054">
                <a:moveTo>
                  <a:pt x="0" y="237508"/>
                </a:moveTo>
                <a:cubicBezTo>
                  <a:pt x="123092" y="116614"/>
                  <a:pt x="246185" y="-4280"/>
                  <a:pt x="369277" y="116"/>
                </a:cubicBezTo>
                <a:cubicBezTo>
                  <a:pt x="492369" y="4512"/>
                  <a:pt x="738554" y="263885"/>
                  <a:pt x="738554" y="263885"/>
                </a:cubicBezTo>
                <a:lnTo>
                  <a:pt x="738554" y="263885"/>
                </a:lnTo>
                <a:lnTo>
                  <a:pt x="747346" y="29905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2180" y="993531"/>
            <a:ext cx="1349482" cy="806079"/>
          </a:xfrm>
          <a:custGeom>
            <a:avLst/>
            <a:gdLst>
              <a:gd name="connsiteX0" fmla="*/ 364743 w 1349482"/>
              <a:gd name="connsiteY0" fmla="*/ 0 h 806079"/>
              <a:gd name="connsiteX1" fmla="*/ 83389 w 1349482"/>
              <a:gd name="connsiteY1" fmla="*/ 386861 h 806079"/>
              <a:gd name="connsiteX2" fmla="*/ 48220 w 1349482"/>
              <a:gd name="connsiteY2" fmla="*/ 800100 h 806079"/>
              <a:gd name="connsiteX3" fmla="*/ 698851 w 1349482"/>
              <a:gd name="connsiteY3" fmla="*/ 641838 h 806079"/>
              <a:gd name="connsiteX4" fmla="*/ 971412 w 1349482"/>
              <a:gd name="connsiteY4" fmla="*/ 782515 h 806079"/>
              <a:gd name="connsiteX5" fmla="*/ 1349482 w 1349482"/>
              <a:gd name="connsiteY5" fmla="*/ 703384 h 80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482" h="806079">
                <a:moveTo>
                  <a:pt x="364743" y="0"/>
                </a:moveTo>
                <a:cubicBezTo>
                  <a:pt x="250443" y="126755"/>
                  <a:pt x="136143" y="253511"/>
                  <a:pt x="83389" y="386861"/>
                </a:cubicBezTo>
                <a:cubicBezTo>
                  <a:pt x="30635" y="520211"/>
                  <a:pt x="-54357" y="757604"/>
                  <a:pt x="48220" y="800100"/>
                </a:cubicBezTo>
                <a:cubicBezTo>
                  <a:pt x="150797" y="842596"/>
                  <a:pt x="544986" y="644769"/>
                  <a:pt x="698851" y="641838"/>
                </a:cubicBezTo>
                <a:cubicBezTo>
                  <a:pt x="852716" y="638907"/>
                  <a:pt x="862974" y="772257"/>
                  <a:pt x="971412" y="782515"/>
                </a:cubicBezTo>
                <a:cubicBezTo>
                  <a:pt x="1079850" y="792773"/>
                  <a:pt x="1214666" y="748078"/>
                  <a:pt x="1349482" y="703384"/>
                </a:cubicBez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541814" y="533400"/>
            <a:ext cx="381000" cy="533400"/>
            <a:chOff x="1371600" y="1828800"/>
            <a:chExt cx="1600200" cy="1752600"/>
          </a:xfrm>
        </p:grpSpPr>
        <p:sp>
          <p:nvSpPr>
            <p:cNvPr id="26" name="Rounded Rectangle 25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43300" y="914400"/>
            <a:ext cx="963386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343400" y="1333500"/>
            <a:ext cx="381000" cy="533400"/>
            <a:chOff x="1371600" y="1828800"/>
            <a:chExt cx="1600200" cy="1752600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52800" y="583223"/>
            <a:ext cx="381000" cy="533400"/>
            <a:chOff x="1371600" y="1828800"/>
            <a:chExt cx="1600200" cy="1752600"/>
          </a:xfrm>
        </p:grpSpPr>
        <p:sp>
          <p:nvSpPr>
            <p:cNvPr id="30" name="Rounded Rectangle 29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969236" y="487882"/>
            <a:ext cx="2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73760" y="1591380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4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14400" y="1532793"/>
            <a:ext cx="616927" cy="4689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3200" y="597761"/>
            <a:ext cx="747346" cy="299054"/>
          </a:xfrm>
          <a:custGeom>
            <a:avLst/>
            <a:gdLst>
              <a:gd name="connsiteX0" fmla="*/ 0 w 747346"/>
              <a:gd name="connsiteY0" fmla="*/ 237508 h 299054"/>
              <a:gd name="connsiteX1" fmla="*/ 369277 w 747346"/>
              <a:gd name="connsiteY1" fmla="*/ 116 h 299054"/>
              <a:gd name="connsiteX2" fmla="*/ 738554 w 747346"/>
              <a:gd name="connsiteY2" fmla="*/ 263885 h 299054"/>
              <a:gd name="connsiteX3" fmla="*/ 738554 w 747346"/>
              <a:gd name="connsiteY3" fmla="*/ 263885 h 299054"/>
              <a:gd name="connsiteX4" fmla="*/ 747346 w 747346"/>
              <a:gd name="connsiteY4" fmla="*/ 299054 h 29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346" h="299054">
                <a:moveTo>
                  <a:pt x="0" y="237508"/>
                </a:moveTo>
                <a:cubicBezTo>
                  <a:pt x="123092" y="116614"/>
                  <a:pt x="246185" y="-4280"/>
                  <a:pt x="369277" y="116"/>
                </a:cubicBezTo>
                <a:cubicBezTo>
                  <a:pt x="492369" y="4512"/>
                  <a:pt x="738554" y="263885"/>
                  <a:pt x="738554" y="263885"/>
                </a:cubicBezTo>
                <a:lnTo>
                  <a:pt x="738554" y="263885"/>
                </a:lnTo>
                <a:lnTo>
                  <a:pt x="747346" y="29905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2180" y="993531"/>
            <a:ext cx="1349482" cy="806079"/>
          </a:xfrm>
          <a:custGeom>
            <a:avLst/>
            <a:gdLst>
              <a:gd name="connsiteX0" fmla="*/ 364743 w 1349482"/>
              <a:gd name="connsiteY0" fmla="*/ 0 h 806079"/>
              <a:gd name="connsiteX1" fmla="*/ 83389 w 1349482"/>
              <a:gd name="connsiteY1" fmla="*/ 386861 h 806079"/>
              <a:gd name="connsiteX2" fmla="*/ 48220 w 1349482"/>
              <a:gd name="connsiteY2" fmla="*/ 800100 h 806079"/>
              <a:gd name="connsiteX3" fmla="*/ 698851 w 1349482"/>
              <a:gd name="connsiteY3" fmla="*/ 641838 h 806079"/>
              <a:gd name="connsiteX4" fmla="*/ 971412 w 1349482"/>
              <a:gd name="connsiteY4" fmla="*/ 782515 h 806079"/>
              <a:gd name="connsiteX5" fmla="*/ 1349482 w 1349482"/>
              <a:gd name="connsiteY5" fmla="*/ 703384 h 80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482" h="806079">
                <a:moveTo>
                  <a:pt x="364743" y="0"/>
                </a:moveTo>
                <a:cubicBezTo>
                  <a:pt x="250443" y="126755"/>
                  <a:pt x="136143" y="253511"/>
                  <a:pt x="83389" y="386861"/>
                </a:cubicBezTo>
                <a:cubicBezTo>
                  <a:pt x="30635" y="520211"/>
                  <a:pt x="-54357" y="757604"/>
                  <a:pt x="48220" y="800100"/>
                </a:cubicBezTo>
                <a:cubicBezTo>
                  <a:pt x="150797" y="842596"/>
                  <a:pt x="544986" y="644769"/>
                  <a:pt x="698851" y="641838"/>
                </a:cubicBezTo>
                <a:cubicBezTo>
                  <a:pt x="852716" y="638907"/>
                  <a:pt x="862974" y="772257"/>
                  <a:pt x="971412" y="782515"/>
                </a:cubicBezTo>
                <a:cubicBezTo>
                  <a:pt x="1079850" y="792773"/>
                  <a:pt x="1214666" y="748078"/>
                  <a:pt x="1349482" y="703384"/>
                </a:cubicBez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541814" y="533400"/>
            <a:ext cx="381000" cy="533400"/>
            <a:chOff x="1371600" y="1828800"/>
            <a:chExt cx="1600200" cy="1752600"/>
          </a:xfrm>
        </p:grpSpPr>
        <p:sp>
          <p:nvSpPr>
            <p:cNvPr id="26" name="Rounded Rectangle 25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543300" y="914400"/>
            <a:ext cx="963386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0514" y="914400"/>
            <a:ext cx="931148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3352800" y="583223"/>
            <a:ext cx="381000" cy="533400"/>
            <a:chOff x="1371600" y="1828800"/>
            <a:chExt cx="1600200" cy="1752600"/>
          </a:xfrm>
        </p:grpSpPr>
        <p:sp>
          <p:nvSpPr>
            <p:cNvPr id="30" name="Rounded Rectangle 29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43400" y="1333500"/>
            <a:ext cx="381000" cy="533400"/>
            <a:chOff x="1371600" y="1828800"/>
            <a:chExt cx="1600200" cy="1752600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2969236" y="487882"/>
            <a:ext cx="2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673760" y="1591380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0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33242" y="1981200"/>
            <a:ext cx="616927" cy="4689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743200" y="597761"/>
            <a:ext cx="747346" cy="299054"/>
          </a:xfrm>
          <a:custGeom>
            <a:avLst/>
            <a:gdLst>
              <a:gd name="connsiteX0" fmla="*/ 0 w 747346"/>
              <a:gd name="connsiteY0" fmla="*/ 237508 h 299054"/>
              <a:gd name="connsiteX1" fmla="*/ 369277 w 747346"/>
              <a:gd name="connsiteY1" fmla="*/ 116 h 299054"/>
              <a:gd name="connsiteX2" fmla="*/ 738554 w 747346"/>
              <a:gd name="connsiteY2" fmla="*/ 263885 h 299054"/>
              <a:gd name="connsiteX3" fmla="*/ 738554 w 747346"/>
              <a:gd name="connsiteY3" fmla="*/ 263885 h 299054"/>
              <a:gd name="connsiteX4" fmla="*/ 747346 w 747346"/>
              <a:gd name="connsiteY4" fmla="*/ 299054 h 299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346" h="299054">
                <a:moveTo>
                  <a:pt x="0" y="237508"/>
                </a:moveTo>
                <a:cubicBezTo>
                  <a:pt x="123092" y="116614"/>
                  <a:pt x="246185" y="-4280"/>
                  <a:pt x="369277" y="116"/>
                </a:cubicBezTo>
                <a:cubicBezTo>
                  <a:pt x="492369" y="4512"/>
                  <a:pt x="738554" y="263885"/>
                  <a:pt x="738554" y="263885"/>
                </a:cubicBezTo>
                <a:lnTo>
                  <a:pt x="738554" y="263885"/>
                </a:lnTo>
                <a:lnTo>
                  <a:pt x="747346" y="29905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152180" y="993531"/>
            <a:ext cx="1349482" cy="806079"/>
          </a:xfrm>
          <a:custGeom>
            <a:avLst/>
            <a:gdLst>
              <a:gd name="connsiteX0" fmla="*/ 364743 w 1349482"/>
              <a:gd name="connsiteY0" fmla="*/ 0 h 806079"/>
              <a:gd name="connsiteX1" fmla="*/ 83389 w 1349482"/>
              <a:gd name="connsiteY1" fmla="*/ 386861 h 806079"/>
              <a:gd name="connsiteX2" fmla="*/ 48220 w 1349482"/>
              <a:gd name="connsiteY2" fmla="*/ 800100 h 806079"/>
              <a:gd name="connsiteX3" fmla="*/ 698851 w 1349482"/>
              <a:gd name="connsiteY3" fmla="*/ 641838 h 806079"/>
              <a:gd name="connsiteX4" fmla="*/ 971412 w 1349482"/>
              <a:gd name="connsiteY4" fmla="*/ 782515 h 806079"/>
              <a:gd name="connsiteX5" fmla="*/ 1349482 w 1349482"/>
              <a:gd name="connsiteY5" fmla="*/ 703384 h 806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9482" h="806079">
                <a:moveTo>
                  <a:pt x="364743" y="0"/>
                </a:moveTo>
                <a:cubicBezTo>
                  <a:pt x="250443" y="126755"/>
                  <a:pt x="136143" y="253511"/>
                  <a:pt x="83389" y="386861"/>
                </a:cubicBezTo>
                <a:cubicBezTo>
                  <a:pt x="30635" y="520211"/>
                  <a:pt x="-54357" y="757604"/>
                  <a:pt x="48220" y="800100"/>
                </a:cubicBezTo>
                <a:cubicBezTo>
                  <a:pt x="150797" y="842596"/>
                  <a:pt x="544986" y="644769"/>
                  <a:pt x="698851" y="641838"/>
                </a:cubicBezTo>
                <a:cubicBezTo>
                  <a:pt x="852716" y="638907"/>
                  <a:pt x="862974" y="772257"/>
                  <a:pt x="971412" y="782515"/>
                </a:cubicBezTo>
                <a:cubicBezTo>
                  <a:pt x="1079850" y="792773"/>
                  <a:pt x="1214666" y="748078"/>
                  <a:pt x="1349482" y="703384"/>
                </a:cubicBezTo>
              </a:path>
            </a:pathLst>
          </a:custGeom>
          <a:noFill/>
          <a:ln w="762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541814" y="533400"/>
            <a:ext cx="381000" cy="533400"/>
            <a:chOff x="1371600" y="1828800"/>
            <a:chExt cx="1600200" cy="1752600"/>
          </a:xfrm>
        </p:grpSpPr>
        <p:sp>
          <p:nvSpPr>
            <p:cNvPr id="26" name="Rounded Rectangle 25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3652157" y="2590094"/>
            <a:ext cx="0" cy="139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624942" y="914400"/>
            <a:ext cx="9144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706586" y="1672058"/>
            <a:ext cx="745671" cy="12294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8" idx="1"/>
          </p:cNvCxnSpPr>
          <p:nvPr/>
        </p:nvCxnSpPr>
        <p:spPr>
          <a:xfrm flipH="1" flipV="1">
            <a:off x="2329542" y="1981200"/>
            <a:ext cx="1213758" cy="8060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2247900" y="1685925"/>
            <a:ext cx="2417318" cy="1157414"/>
          </a:xfrm>
          <a:custGeom>
            <a:avLst/>
            <a:gdLst>
              <a:gd name="connsiteX0" fmla="*/ 2319338 w 2417318"/>
              <a:gd name="connsiteY0" fmla="*/ 0 h 1157414"/>
              <a:gd name="connsiteX1" fmla="*/ 2343150 w 2417318"/>
              <a:gd name="connsiteY1" fmla="*/ 685800 h 1157414"/>
              <a:gd name="connsiteX2" fmla="*/ 1495425 w 2417318"/>
              <a:gd name="connsiteY2" fmla="*/ 1157288 h 1157414"/>
              <a:gd name="connsiteX3" fmla="*/ 890588 w 2417318"/>
              <a:gd name="connsiteY3" fmla="*/ 733425 h 1157414"/>
              <a:gd name="connsiteX4" fmla="*/ 600075 w 2417318"/>
              <a:gd name="connsiteY4" fmla="*/ 776288 h 1157414"/>
              <a:gd name="connsiteX5" fmla="*/ 428625 w 2417318"/>
              <a:gd name="connsiteY5" fmla="*/ 442913 h 1157414"/>
              <a:gd name="connsiteX6" fmla="*/ 0 w 2417318"/>
              <a:gd name="connsiteY6" fmla="*/ 247650 h 115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318" h="1157414">
                <a:moveTo>
                  <a:pt x="2319338" y="0"/>
                </a:moveTo>
                <a:cubicBezTo>
                  <a:pt x="2399903" y="246459"/>
                  <a:pt x="2480469" y="492919"/>
                  <a:pt x="2343150" y="685800"/>
                </a:cubicBezTo>
                <a:cubicBezTo>
                  <a:pt x="2205831" y="878681"/>
                  <a:pt x="1737519" y="1149351"/>
                  <a:pt x="1495425" y="1157288"/>
                </a:cubicBezTo>
                <a:cubicBezTo>
                  <a:pt x="1253331" y="1165226"/>
                  <a:pt x="1039813" y="796925"/>
                  <a:pt x="890588" y="733425"/>
                </a:cubicBezTo>
                <a:cubicBezTo>
                  <a:pt x="741363" y="669925"/>
                  <a:pt x="677069" y="824707"/>
                  <a:pt x="600075" y="776288"/>
                </a:cubicBezTo>
                <a:cubicBezTo>
                  <a:pt x="523081" y="727869"/>
                  <a:pt x="528637" y="531019"/>
                  <a:pt x="428625" y="442913"/>
                </a:cubicBezTo>
                <a:cubicBezTo>
                  <a:pt x="328612" y="354807"/>
                  <a:pt x="164306" y="301228"/>
                  <a:pt x="0" y="247650"/>
                </a:cubicBez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343400" y="1333500"/>
            <a:ext cx="381000" cy="533400"/>
            <a:chOff x="1371600" y="1828800"/>
            <a:chExt cx="1600200" cy="1752600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543300" y="2520520"/>
            <a:ext cx="381000" cy="533400"/>
            <a:chOff x="1371600" y="1828800"/>
            <a:chExt cx="1600200" cy="1752600"/>
          </a:xfrm>
        </p:grpSpPr>
        <p:sp>
          <p:nvSpPr>
            <p:cNvPr id="38" name="Rounded Rectangle 37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057400" y="1595858"/>
            <a:ext cx="381000" cy="533400"/>
            <a:chOff x="1371600" y="1828800"/>
            <a:chExt cx="1600200" cy="1752600"/>
          </a:xfrm>
        </p:grpSpPr>
        <p:sp>
          <p:nvSpPr>
            <p:cNvPr id="42" name="Rounded Rectangle 41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52800" y="583223"/>
            <a:ext cx="381000" cy="533400"/>
            <a:chOff x="1371600" y="1828800"/>
            <a:chExt cx="1600200" cy="1752600"/>
          </a:xfrm>
        </p:grpSpPr>
        <p:sp>
          <p:nvSpPr>
            <p:cNvPr id="30" name="Rounded Rectangle 29"/>
            <p:cNvSpPr/>
            <p:nvPr/>
          </p:nvSpPr>
          <p:spPr>
            <a:xfrm>
              <a:off x="1371600" y="1828800"/>
              <a:ext cx="1600200" cy="1752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600200" y="2057400"/>
              <a:ext cx="457200" cy="4572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2286000" y="2057400"/>
              <a:ext cx="457200" cy="4572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2969236" y="487882"/>
            <a:ext cx="295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73760" y="1591380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13684" y="2264632"/>
            <a:ext cx="282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810377" y="2039788"/>
            <a:ext cx="306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Straight Connector 57"/>
          <p:cNvCxnSpPr>
            <a:stCxn id="39" idx="0"/>
            <a:endCxn id="39" idx="2"/>
          </p:cNvCxnSpPr>
          <p:nvPr/>
        </p:nvCxnSpPr>
        <p:spPr>
          <a:xfrm>
            <a:off x="3652158" y="2590094"/>
            <a:ext cx="0" cy="139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166257" y="1672058"/>
            <a:ext cx="0" cy="1391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3" idx="1"/>
            <a:endCxn id="43" idx="3"/>
          </p:cNvCxnSpPr>
          <p:nvPr/>
        </p:nvCxnSpPr>
        <p:spPr>
          <a:xfrm>
            <a:off x="2111829" y="1735006"/>
            <a:ext cx="1088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70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152400"/>
            <a:ext cx="6096000" cy="350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524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621323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1066800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15298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19870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1107832" y="304800"/>
            <a:ext cx="228600" cy="15240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107832" y="762000"/>
            <a:ext cx="228600" cy="152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31632" y="11430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31632" y="1600200"/>
            <a:ext cx="381000" cy="304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037492" y="2074985"/>
            <a:ext cx="378070" cy="298938"/>
          </a:xfrm>
          <a:custGeom>
            <a:avLst/>
            <a:gdLst>
              <a:gd name="connsiteX0" fmla="*/ 0 w 378070"/>
              <a:gd name="connsiteY0" fmla="*/ 158261 h 298938"/>
              <a:gd name="connsiteX1" fmla="*/ 140677 w 378070"/>
              <a:gd name="connsiteY1" fmla="*/ 0 h 298938"/>
              <a:gd name="connsiteX2" fmla="*/ 193431 w 378070"/>
              <a:gd name="connsiteY2" fmla="*/ 123092 h 298938"/>
              <a:gd name="connsiteX3" fmla="*/ 307731 w 378070"/>
              <a:gd name="connsiteY3" fmla="*/ 52753 h 298938"/>
              <a:gd name="connsiteX4" fmla="*/ 378070 w 378070"/>
              <a:gd name="connsiteY4" fmla="*/ 202223 h 298938"/>
              <a:gd name="connsiteX5" fmla="*/ 158262 w 378070"/>
              <a:gd name="connsiteY5" fmla="*/ 298938 h 298938"/>
              <a:gd name="connsiteX6" fmla="*/ 0 w 378070"/>
              <a:gd name="connsiteY6" fmla="*/ 158261 h 298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70" h="298938">
                <a:moveTo>
                  <a:pt x="0" y="158261"/>
                </a:moveTo>
                <a:lnTo>
                  <a:pt x="140677" y="0"/>
                </a:lnTo>
                <a:lnTo>
                  <a:pt x="193431" y="123092"/>
                </a:lnTo>
                <a:lnTo>
                  <a:pt x="307731" y="52753"/>
                </a:lnTo>
                <a:lnTo>
                  <a:pt x="378070" y="202223"/>
                </a:lnTo>
                <a:lnTo>
                  <a:pt x="158262" y="298938"/>
                </a:lnTo>
                <a:lnTo>
                  <a:pt x="0" y="158261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21727" y="2444262"/>
            <a:ext cx="6096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49337" y="2549710"/>
            <a:ext cx="384738" cy="256502"/>
          </a:xfrm>
          <a:custGeom>
            <a:avLst/>
            <a:gdLst>
              <a:gd name="connsiteX0" fmla="*/ 23325 w 384738"/>
              <a:gd name="connsiteY0" fmla="*/ 175905 h 256502"/>
              <a:gd name="connsiteX1" fmla="*/ 14532 w 384738"/>
              <a:gd name="connsiteY1" fmla="*/ 79190 h 256502"/>
              <a:gd name="connsiteX2" fmla="*/ 84871 w 384738"/>
              <a:gd name="connsiteY2" fmla="*/ 17644 h 256502"/>
              <a:gd name="connsiteX3" fmla="*/ 190378 w 384738"/>
              <a:gd name="connsiteY3" fmla="*/ 105567 h 256502"/>
              <a:gd name="connsiteX4" fmla="*/ 304678 w 384738"/>
              <a:gd name="connsiteY4" fmla="*/ 59 h 256502"/>
              <a:gd name="connsiteX5" fmla="*/ 383809 w 384738"/>
              <a:gd name="connsiteY5" fmla="*/ 123152 h 256502"/>
              <a:gd name="connsiteX6" fmla="*/ 251925 w 384738"/>
              <a:gd name="connsiteY6" fmla="*/ 255036 h 256502"/>
              <a:gd name="connsiteX7" fmla="*/ 23325 w 384738"/>
              <a:gd name="connsiteY7" fmla="*/ 175905 h 256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738" h="256502">
                <a:moveTo>
                  <a:pt x="23325" y="175905"/>
                </a:moveTo>
                <a:cubicBezTo>
                  <a:pt x="-16240" y="146597"/>
                  <a:pt x="4274" y="105567"/>
                  <a:pt x="14532" y="79190"/>
                </a:cubicBezTo>
                <a:cubicBezTo>
                  <a:pt x="24790" y="52813"/>
                  <a:pt x="55563" y="13248"/>
                  <a:pt x="84871" y="17644"/>
                </a:cubicBezTo>
                <a:cubicBezTo>
                  <a:pt x="114179" y="22040"/>
                  <a:pt x="153744" y="108498"/>
                  <a:pt x="190378" y="105567"/>
                </a:cubicBezTo>
                <a:cubicBezTo>
                  <a:pt x="227012" y="102636"/>
                  <a:pt x="272440" y="-2872"/>
                  <a:pt x="304678" y="59"/>
                </a:cubicBezTo>
                <a:cubicBezTo>
                  <a:pt x="336916" y="2990"/>
                  <a:pt x="392601" y="80656"/>
                  <a:pt x="383809" y="123152"/>
                </a:cubicBezTo>
                <a:cubicBezTo>
                  <a:pt x="375017" y="165648"/>
                  <a:pt x="312006" y="243313"/>
                  <a:pt x="251925" y="255036"/>
                </a:cubicBezTo>
                <a:cubicBezTo>
                  <a:pt x="191844" y="266759"/>
                  <a:pt x="62890" y="205213"/>
                  <a:pt x="23325" y="175905"/>
                </a:cubicBez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531327" y="152400"/>
            <a:ext cx="5479073" cy="3505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908123" y="152400"/>
            <a:ext cx="616927" cy="46892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895600" y="672548"/>
            <a:ext cx="1828801" cy="699052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505200" y="1529862"/>
            <a:ext cx="91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362200" y="621323"/>
            <a:ext cx="762000" cy="145366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 flipH="1" flipV="1">
            <a:off x="2143125" y="463062"/>
            <a:ext cx="228600" cy="1465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2371725" y="1151793"/>
            <a:ext cx="228600" cy="1465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62151" y="3926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114551" y="98096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3241800" y="1529862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29000" y="1447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343400" y="1447800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429000" y="2825262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343400" y="2806212"/>
            <a:ext cx="1524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3505200" y="1529862"/>
            <a:ext cx="228600" cy="146538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09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olsen</dc:creator>
  <cp:lastModifiedBy>olsen</cp:lastModifiedBy>
  <cp:revision>5</cp:revision>
  <dcterms:created xsi:type="dcterms:W3CDTF">2012-02-13T21:37:01Z</dcterms:created>
  <dcterms:modified xsi:type="dcterms:W3CDTF">2012-02-13T22:20:49Z</dcterms:modified>
</cp:coreProperties>
</file>